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5" r:id="rId2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503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40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6AC54-F5F9-40C4-82ED-DE7EFC7B69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5AE40B-6784-422E-9C35-263EABB4E4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s-MX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10D971-2F73-435D-9718-50D52A8A1E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FBD24-3716-4383-A029-FD4C32C900FC}" type="datetimeFigureOut">
              <a:rPr lang="es-MX" smtClean="0"/>
              <a:t>27/06/2023</a:t>
            </a:fld>
            <a:endParaRPr lang="es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CD9A00-B835-4BAD-98E3-DB2A0CA78A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70A286-866C-4A2B-B241-6C430A2F7E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ECD11-C6DF-449D-BF81-70C3F508E6A2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8665712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59979-3296-4D0C-B36F-7498D3558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6CFC1D-110E-42CE-8585-33737871E2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D05967-3EDC-46E3-8849-3E8A60BFC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FBD24-3716-4383-A029-FD4C32C900FC}" type="datetimeFigureOut">
              <a:rPr lang="es-MX" smtClean="0"/>
              <a:t>27/06/2023</a:t>
            </a:fld>
            <a:endParaRPr lang="es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070CDC-7B78-436E-BF50-992BFE9187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58AB7F-64E8-427E-BD4B-048AF1F6DB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ECD11-C6DF-449D-BF81-70C3F508E6A2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6254887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C57D731-B45F-4A6A-A256-8AD74B3810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A7A27E-84BC-463F-8DD2-AF7B01F2AA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96A084-68DF-45DE-AA33-6854B5B47F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FBD24-3716-4383-A029-FD4C32C900FC}" type="datetimeFigureOut">
              <a:rPr lang="es-MX" smtClean="0"/>
              <a:t>27/06/2023</a:t>
            </a:fld>
            <a:endParaRPr lang="es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5EEB71-277C-4797-8BD4-0AE1DE9FF6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32456B-1D44-4078-B173-CCC4FE9000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ECD11-C6DF-449D-BF81-70C3F508E6A2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3271403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D84E6D-9824-4CF0-9D04-6DB1AAECC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23348E-06A4-4CCC-839D-A3CBE22C63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639731-5E20-4D3C-A4CE-2959D4F55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FBD24-3716-4383-A029-FD4C32C900FC}" type="datetimeFigureOut">
              <a:rPr lang="es-MX" smtClean="0"/>
              <a:t>27/06/2023</a:t>
            </a:fld>
            <a:endParaRPr lang="es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CE2D1B-AAB2-4080-B4F3-6AD9B770C4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E5B408-A041-4932-8EEC-20BA7CF78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ECD11-C6DF-449D-BF81-70C3F508E6A2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9009828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A87862-F44D-4764-8766-7C63D3BC3D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EC0088-12C2-4004-97C6-9904322357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FD515D-EA07-44F7-A4B4-98C342FA2C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FBD24-3716-4383-A029-FD4C32C900FC}" type="datetimeFigureOut">
              <a:rPr lang="es-MX" smtClean="0"/>
              <a:t>27/06/2023</a:t>
            </a:fld>
            <a:endParaRPr lang="es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129EF4-5EF7-4F4F-93BE-6270C0D1E8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35CB0F-7198-4B91-9E46-BE9610F7B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ECD11-C6DF-449D-BF81-70C3F508E6A2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760511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833D1-4BBA-4E66-B9DF-1168F4330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C992C9-EBC7-4818-B105-6A0D4CE9C6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A9F12C-0CB0-4CCE-AFEF-21802ED2A9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AA16A5-AB7B-4565-9AF3-51007E3F98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FBD24-3716-4383-A029-FD4C32C900FC}" type="datetimeFigureOut">
              <a:rPr lang="es-MX" smtClean="0"/>
              <a:t>27/06/2023</a:t>
            </a:fld>
            <a:endParaRPr lang="es-MX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77047F-259A-435E-88B2-DB6FDC6DD9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C071D7-0C5E-49A6-B8E9-2222BED5AA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ECD11-C6DF-449D-BF81-70C3F508E6A2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873887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B0C2CB-F6D5-437E-AABE-B36B170B7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466187-2E1B-4487-9088-68BA38DEFF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31BFCA-5BA9-4501-BBB5-EE9C83D562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A4C45DB-AF9D-4367-95CE-7E388835036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32A8236-03BF-46F1-9962-66997DC1D8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C7C04E-5561-46B1-A951-8770682BC4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FBD24-3716-4383-A029-FD4C32C900FC}" type="datetimeFigureOut">
              <a:rPr lang="es-MX" smtClean="0"/>
              <a:t>27/06/2023</a:t>
            </a:fld>
            <a:endParaRPr lang="es-MX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73A33D7-75A4-4CCB-B0B5-09FCA09978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F9F445C-9EE5-4D31-99BE-429AF5D98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ECD11-C6DF-449D-BF81-70C3F508E6A2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710067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57A3B-06BB-4CC3-A691-98A98CB3A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8BE41D6-D3F2-480D-91C1-7C52E81516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FBD24-3716-4383-A029-FD4C32C900FC}" type="datetimeFigureOut">
              <a:rPr lang="es-MX" smtClean="0"/>
              <a:t>27/06/2023</a:t>
            </a:fld>
            <a:endParaRPr lang="es-MX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624FDF-7BFD-4E16-BD13-69DB905ADB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BB12C3-12C2-45B5-B59F-56F0415A84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ECD11-C6DF-449D-BF81-70C3F508E6A2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4333032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01EA71-2B3E-4E90-BF68-695C70819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FBD24-3716-4383-A029-FD4C32C900FC}" type="datetimeFigureOut">
              <a:rPr lang="es-MX" smtClean="0"/>
              <a:t>27/06/2023</a:t>
            </a:fld>
            <a:endParaRPr lang="es-MX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BC25682-03E6-4B60-9004-1986AE749C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97BBB8-537F-4984-AF79-C14B25829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ECD11-C6DF-449D-BF81-70C3F508E6A2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7411679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CCC011-FA04-4FB8-8816-675A19093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919853-8635-412B-8B18-82E7CDF1DC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CEAAA1-5B13-4AEB-A6A4-D19174EF1A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90D6FC-C124-43BE-83B3-C97B09C918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FBD24-3716-4383-A029-FD4C32C900FC}" type="datetimeFigureOut">
              <a:rPr lang="es-MX" smtClean="0"/>
              <a:t>27/06/2023</a:t>
            </a:fld>
            <a:endParaRPr lang="es-MX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6D07B9-81BD-4497-B37D-47188000AB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B75264-7422-4033-9686-9F3D74FF09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ECD11-C6DF-449D-BF81-70C3F508E6A2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9118764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CB2160-7D60-4678-A182-411861B40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5BC1E47-A03B-4387-B06B-379419F9E6F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56AFCE-884C-4C23-A157-B53E787586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724EE4-7C36-490F-9716-3DA780F13E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FBD24-3716-4383-A029-FD4C32C900FC}" type="datetimeFigureOut">
              <a:rPr lang="es-MX" smtClean="0"/>
              <a:t>27/06/2023</a:t>
            </a:fld>
            <a:endParaRPr lang="es-MX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D6A9EA-F103-41D7-9A21-53528C4808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67E46E-4FF6-47CF-B12F-FAAACFE04E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ECD11-C6DF-449D-BF81-70C3F508E6A2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9845646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4514F51-B73C-444F-8DAB-D842C5BEE3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F7DA2F-04EF-4616-9962-CACC2E2B88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BAC676-CFAA-4EEE-9009-A972D88B4B9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DFBD24-3716-4383-A029-FD4C32C900FC}" type="datetimeFigureOut">
              <a:rPr lang="es-MX" smtClean="0"/>
              <a:t>27/06/2023</a:t>
            </a:fld>
            <a:endParaRPr lang="es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C8C885-DA5C-4DF1-ADE4-424C2C0FE7A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6BC5FC-2710-4BE3-AFE1-ACFFDA5CA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FECD11-C6DF-449D-BF81-70C3F508E6A2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6405947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7.png"/><Relationship Id="rId18" Type="http://schemas.microsoft.com/office/2007/relationships/hdphoto" Target="../media/hdphoto7.wdp"/><Relationship Id="rId26" Type="http://schemas.openxmlformats.org/officeDocument/2006/relationships/image" Target="../media/image15.gif"/><Relationship Id="rId3" Type="http://schemas.microsoft.com/office/2007/relationships/hdphoto" Target="../media/hdphoto1.wdp"/><Relationship Id="rId21" Type="http://schemas.openxmlformats.org/officeDocument/2006/relationships/image" Target="../media/image12.png"/><Relationship Id="rId7" Type="http://schemas.microsoft.com/office/2007/relationships/hdphoto" Target="../media/hdphoto3.wdp"/><Relationship Id="rId12" Type="http://schemas.microsoft.com/office/2007/relationships/hdphoto" Target="../media/hdphoto5.wdp"/><Relationship Id="rId17" Type="http://schemas.openxmlformats.org/officeDocument/2006/relationships/image" Target="../media/image10.png"/><Relationship Id="rId25" Type="http://schemas.openxmlformats.org/officeDocument/2006/relationships/image" Target="../media/image14.gif"/><Relationship Id="rId2" Type="http://schemas.openxmlformats.org/officeDocument/2006/relationships/image" Target="../media/image1.png"/><Relationship Id="rId16" Type="http://schemas.microsoft.com/office/2007/relationships/hdphoto" Target="../media/hdphoto6.wdp"/><Relationship Id="rId20" Type="http://schemas.microsoft.com/office/2007/relationships/hdphoto" Target="../media/hdphoto8.wdp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.png"/><Relationship Id="rId11" Type="http://schemas.openxmlformats.org/officeDocument/2006/relationships/image" Target="../media/image6.png"/><Relationship Id="rId24" Type="http://schemas.microsoft.com/office/2007/relationships/hdphoto" Target="../media/hdphoto10.wdp"/><Relationship Id="rId5" Type="http://schemas.microsoft.com/office/2007/relationships/hdphoto" Target="../media/hdphoto2.wdp"/><Relationship Id="rId15" Type="http://schemas.openxmlformats.org/officeDocument/2006/relationships/image" Target="../media/image9.png"/><Relationship Id="rId23" Type="http://schemas.openxmlformats.org/officeDocument/2006/relationships/image" Target="../media/image13.png"/><Relationship Id="rId28" Type="http://schemas.openxmlformats.org/officeDocument/2006/relationships/image" Target="../media/image17.gif"/><Relationship Id="rId10" Type="http://schemas.openxmlformats.org/officeDocument/2006/relationships/image" Target="../media/image5.png"/><Relationship Id="rId19" Type="http://schemas.openxmlformats.org/officeDocument/2006/relationships/image" Target="../media/image11.png"/><Relationship Id="rId4" Type="http://schemas.openxmlformats.org/officeDocument/2006/relationships/image" Target="../media/image2.png"/><Relationship Id="rId9" Type="http://schemas.microsoft.com/office/2007/relationships/hdphoto" Target="../media/hdphoto4.wdp"/><Relationship Id="rId14" Type="http://schemas.openxmlformats.org/officeDocument/2006/relationships/image" Target="../media/image8.png"/><Relationship Id="rId22" Type="http://schemas.microsoft.com/office/2007/relationships/hdphoto" Target="../media/hdphoto9.wdp"/><Relationship Id="rId27" Type="http://schemas.openxmlformats.org/officeDocument/2006/relationships/image" Target="../media/image16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D25C355-36BE-4AFB-B0D6-72D228B0FFF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Diffused/>
                    </a14:imgEffect>
                    <a14:imgEffect>
                      <a14:saturation sat="300000"/>
                    </a14:imgEffect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1"/>
            <a:ext cx="12191999" cy="685799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7216727-C0D0-47E5-95CD-520D3FB332B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astelsSmoot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424126" y="2791286"/>
            <a:ext cx="3200252" cy="316058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ADB461E-FC2E-467C-AFAB-46F0FC80651A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astelsSmoot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3697" y="2395728"/>
            <a:ext cx="2211951" cy="210234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922BD27-FB0D-44D2-8D52-8C7240B1524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astelsSmoot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988199" y="2540561"/>
            <a:ext cx="3042712" cy="300499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220C332-B6E1-4F5B-8209-A27195BC620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PastelsSmoot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689337" y="3762589"/>
            <a:ext cx="2547436" cy="2374051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31326492-DD7F-4C41-8E40-702E957F975D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screen"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6031" y="-25603200"/>
            <a:ext cx="508001" cy="33944492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67090FA0-BE34-4A45-A282-A751C8D86739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screen"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8082" y="-914400"/>
            <a:ext cx="508001" cy="33944492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A043708F-3BA0-4453-BCBA-C6832C8B6961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screen"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662929" y="-25603200"/>
            <a:ext cx="508001" cy="3394449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D1B10FC-01DC-489F-9232-4E669B677AF0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screen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artisticGlowDiffused/>
                    </a14:imgEffect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84737" y="-1001385"/>
            <a:ext cx="5433135" cy="52425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1957811-5370-4EFE-A4CB-78F298C520CB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6740"/>
          <a:stretch/>
        </p:blipFill>
        <p:spPr>
          <a:xfrm rot="16200000">
            <a:off x="4428699" y="1356827"/>
            <a:ext cx="3334605" cy="52607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0EF67B2-A3BC-4549-8B1C-C3CA83A6DADB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68759"/>
          <a:stretch/>
        </p:blipFill>
        <p:spPr>
          <a:xfrm>
            <a:off x="3806867" y="1399721"/>
            <a:ext cx="4520783" cy="435200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2098772E-471B-43B2-9F54-835812819B7F}"/>
              </a:ext>
            </a:extLst>
          </p:cNvPr>
          <p:cNvSpPr/>
          <p:nvPr/>
        </p:nvSpPr>
        <p:spPr>
          <a:xfrm>
            <a:off x="5859780" y="1391920"/>
            <a:ext cx="464820" cy="42672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10B7C061-041D-4A16-AD70-6ACA22A4DC0B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screen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artisticGlowDiffused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76616" y="3088066"/>
            <a:ext cx="3366038" cy="3249114"/>
          </a:xfrm>
          <a:prstGeom prst="rect">
            <a:avLst/>
          </a:prstGeom>
        </p:spPr>
      </p:pic>
      <p:pic>
        <p:nvPicPr>
          <p:cNvPr id="15" name="Picture 1">
            <a:extLst>
              <a:ext uri="{FF2B5EF4-FFF2-40B4-BE49-F238E27FC236}">
                <a16:creationId xmlns:a16="http://schemas.microsoft.com/office/drawing/2014/main" id="{5AC2A522-2BFB-425C-A570-236CD2B35123}"/>
              </a:ext>
            </a:extLst>
          </p:cNvPr>
          <p:cNvPicPr>
            <a:picLocks noChangeAspect="1"/>
          </p:cNvPicPr>
          <p:nvPr/>
        </p:nvPicPr>
        <p:blipFill rotWithShape="1">
          <a:blip r:embed="rId17" cstate="screen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artisticGlowDiffused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24706" t="44445" r="21239" b="25334"/>
          <a:stretch/>
        </p:blipFill>
        <p:spPr>
          <a:xfrm>
            <a:off x="1927860" y="3901440"/>
            <a:ext cx="7985759" cy="2750820"/>
          </a:xfrm>
          <a:prstGeom prst="rect">
            <a:avLst/>
          </a:prstGeom>
        </p:spPr>
      </p:pic>
      <p:pic>
        <p:nvPicPr>
          <p:cNvPr id="20" name="Picture 2">
            <a:extLst>
              <a:ext uri="{FF2B5EF4-FFF2-40B4-BE49-F238E27FC236}">
                <a16:creationId xmlns:a16="http://schemas.microsoft.com/office/drawing/2014/main" id="{BD35FBB2-C35C-4C32-B270-953637B3A019}"/>
              </a:ext>
            </a:extLst>
          </p:cNvPr>
          <p:cNvPicPr>
            <a:picLocks noChangeAspect="1"/>
          </p:cNvPicPr>
          <p:nvPr/>
        </p:nvPicPr>
        <p:blipFill rotWithShape="1">
          <a:blip r:embed="rId19" cstate="screen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artisticPlasticWrap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88799" y="0"/>
            <a:ext cx="424556" cy="4039644"/>
          </a:xfrm>
          <a:prstGeom prst="rect">
            <a:avLst/>
          </a:prstGeom>
        </p:spPr>
      </p:pic>
      <p:pic>
        <p:nvPicPr>
          <p:cNvPr id="23" name="Picture 3">
            <a:extLst>
              <a:ext uri="{FF2B5EF4-FFF2-40B4-BE49-F238E27FC236}">
                <a16:creationId xmlns:a16="http://schemas.microsoft.com/office/drawing/2014/main" id="{3A0BD65D-8F65-4EB6-8AA1-812903C2D5DD}"/>
              </a:ext>
            </a:extLst>
          </p:cNvPr>
          <p:cNvPicPr>
            <a:picLocks noChangeAspect="1"/>
          </p:cNvPicPr>
          <p:nvPr/>
        </p:nvPicPr>
        <p:blipFill rotWithShape="1">
          <a:blip r:embed="rId19" cstate="screen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artisticPlasticWrap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02153" y="0"/>
            <a:ext cx="424556" cy="4039644"/>
          </a:xfrm>
          <a:prstGeom prst="rect">
            <a:avLst/>
          </a:prstGeom>
        </p:spPr>
      </p:pic>
      <p:pic>
        <p:nvPicPr>
          <p:cNvPr id="24" name="Picture 4">
            <a:extLst>
              <a:ext uri="{FF2B5EF4-FFF2-40B4-BE49-F238E27FC236}">
                <a16:creationId xmlns:a16="http://schemas.microsoft.com/office/drawing/2014/main" id="{B9311AAE-D46B-4731-8336-191203E97D8C}"/>
              </a:ext>
            </a:extLst>
          </p:cNvPr>
          <p:cNvPicPr>
            <a:picLocks noChangeAspect="1"/>
          </p:cNvPicPr>
          <p:nvPr/>
        </p:nvPicPr>
        <p:blipFill rotWithShape="1">
          <a:blip r:embed="rId21" cstate="screen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artisticPlasticWrap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65739" y="0"/>
            <a:ext cx="424556" cy="4578124"/>
          </a:xfrm>
          <a:prstGeom prst="rect">
            <a:avLst/>
          </a:prstGeom>
        </p:spPr>
      </p:pic>
      <p:pic>
        <p:nvPicPr>
          <p:cNvPr id="25" name="Picture 5">
            <a:extLst>
              <a:ext uri="{FF2B5EF4-FFF2-40B4-BE49-F238E27FC236}">
                <a16:creationId xmlns:a16="http://schemas.microsoft.com/office/drawing/2014/main" id="{A33CB9C0-A610-4F53-8227-A57EE6C08608}"/>
              </a:ext>
            </a:extLst>
          </p:cNvPr>
          <p:cNvPicPr>
            <a:picLocks noChangeAspect="1"/>
          </p:cNvPicPr>
          <p:nvPr/>
        </p:nvPicPr>
        <p:blipFill rotWithShape="1">
          <a:blip r:embed="rId21" cstate="screen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artisticPlasticWrap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425213" y="0"/>
            <a:ext cx="424556" cy="4578124"/>
          </a:xfrm>
          <a:prstGeom prst="rect">
            <a:avLst/>
          </a:prstGeom>
        </p:spPr>
      </p:pic>
      <p:pic>
        <p:nvPicPr>
          <p:cNvPr id="26" name="Picture 6">
            <a:extLst>
              <a:ext uri="{FF2B5EF4-FFF2-40B4-BE49-F238E27FC236}">
                <a16:creationId xmlns:a16="http://schemas.microsoft.com/office/drawing/2014/main" id="{6EEB3416-AE3A-4700-BF56-5BF37A9BA529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artisticGlowDiffused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62071" y="3130730"/>
            <a:ext cx="1769830" cy="325898"/>
          </a:xfrm>
          <a:prstGeom prst="rect">
            <a:avLst/>
          </a:prstGeom>
        </p:spPr>
      </p:pic>
      <p:pic>
        <p:nvPicPr>
          <p:cNvPr id="27" name="Picture 7">
            <a:extLst>
              <a:ext uri="{FF2B5EF4-FFF2-40B4-BE49-F238E27FC236}">
                <a16:creationId xmlns:a16="http://schemas.microsoft.com/office/drawing/2014/main" id="{6ED0A29C-67DB-478C-A947-402439B4CA53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artisticGlowDiffused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05387" y="3130730"/>
            <a:ext cx="1769830" cy="325898"/>
          </a:xfrm>
          <a:prstGeom prst="rect">
            <a:avLst/>
          </a:prstGeom>
        </p:spPr>
      </p:pic>
      <p:pic>
        <p:nvPicPr>
          <p:cNvPr id="28" name="Picture 8">
            <a:extLst>
              <a:ext uri="{FF2B5EF4-FFF2-40B4-BE49-F238E27FC236}">
                <a16:creationId xmlns:a16="http://schemas.microsoft.com/office/drawing/2014/main" id="{C749C6A6-FA1A-4C17-89DC-27B0327531A8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artisticGlowDiffused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78620" y="1841741"/>
            <a:ext cx="1769830" cy="325898"/>
          </a:xfrm>
          <a:prstGeom prst="rect">
            <a:avLst/>
          </a:prstGeom>
        </p:spPr>
      </p:pic>
      <p:sp>
        <p:nvSpPr>
          <p:cNvPr id="29" name="Oval 16">
            <a:extLst>
              <a:ext uri="{FF2B5EF4-FFF2-40B4-BE49-F238E27FC236}">
                <a16:creationId xmlns:a16="http://schemas.microsoft.com/office/drawing/2014/main" id="{42DB3A04-7DEE-4C4A-AB82-32C6EEAB5AF5}"/>
              </a:ext>
            </a:extLst>
          </p:cNvPr>
          <p:cNvSpPr/>
          <p:nvPr/>
        </p:nvSpPr>
        <p:spPr>
          <a:xfrm>
            <a:off x="3443998" y="3195800"/>
            <a:ext cx="748074" cy="117668"/>
          </a:xfrm>
          <a:prstGeom prst="ellipse">
            <a:avLst/>
          </a:prstGeom>
          <a:effectLst>
            <a:softEdge rad="3175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30" name="Imagen 29">
            <a:extLst>
              <a:ext uri="{FF2B5EF4-FFF2-40B4-BE49-F238E27FC236}">
                <a16:creationId xmlns:a16="http://schemas.microsoft.com/office/drawing/2014/main" id="{15264E56-83ED-4EE0-898F-8BD908F6FD3F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4300" y="2363250"/>
            <a:ext cx="747772" cy="891384"/>
          </a:xfrm>
          <a:prstGeom prst="rect">
            <a:avLst/>
          </a:prstGeom>
        </p:spPr>
      </p:pic>
      <p:pic>
        <p:nvPicPr>
          <p:cNvPr id="2" name="Imagen 98">
            <a:extLst>
              <a:ext uri="{FF2B5EF4-FFF2-40B4-BE49-F238E27FC236}">
                <a16:creationId xmlns:a16="http://schemas.microsoft.com/office/drawing/2014/main" id="{E6854C28-F2DD-EC41-E349-7103DA029F30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9731" y="3195800"/>
            <a:ext cx="1317649" cy="1530173"/>
          </a:xfrm>
          <a:prstGeom prst="rect">
            <a:avLst/>
          </a:prstGeom>
        </p:spPr>
      </p:pic>
      <p:pic>
        <p:nvPicPr>
          <p:cNvPr id="3" name="Imagen 100">
            <a:extLst>
              <a:ext uri="{FF2B5EF4-FFF2-40B4-BE49-F238E27FC236}">
                <a16:creationId xmlns:a16="http://schemas.microsoft.com/office/drawing/2014/main" id="{14EFBE44-E088-23A4-405D-132A448206A8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4714" y="756401"/>
            <a:ext cx="1430704" cy="1321725"/>
          </a:xfrm>
          <a:prstGeom prst="rect">
            <a:avLst/>
          </a:prstGeom>
        </p:spPr>
      </p:pic>
      <p:pic>
        <p:nvPicPr>
          <p:cNvPr id="4" name="Imagen 101">
            <a:extLst>
              <a:ext uri="{FF2B5EF4-FFF2-40B4-BE49-F238E27FC236}">
                <a16:creationId xmlns:a16="http://schemas.microsoft.com/office/drawing/2014/main" id="{5ACCCD42-5C4B-062E-8700-F059805EF09F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827344" y="2445741"/>
            <a:ext cx="744623" cy="860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670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4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8" dur="4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43200000">
                                      <p:cBhvr>
                                        <p:cTn id="10" dur="4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2" dur="4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4" dur="4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6" dur="4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8" dur="4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" presetID="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90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90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589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590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90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589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8" dur="590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90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589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1654</TotalTime>
  <Words>0</Words>
  <Application>Microsoft Office PowerPoint</Application>
  <PresentationFormat>Widescreen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ALDAIR ISRAEL MENDOZA ANAYA</dc:creator>
  <cp:lastModifiedBy>Alberto Mendoza</cp:lastModifiedBy>
  <cp:revision>36</cp:revision>
  <dcterms:created xsi:type="dcterms:W3CDTF">2019-02-17T21:45:44Z</dcterms:created>
  <dcterms:modified xsi:type="dcterms:W3CDTF">2023-06-28T04:05:41Z</dcterms:modified>
</cp:coreProperties>
</file>